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74" r:id="rId5"/>
    <p:sldId id="287" r:id="rId6"/>
    <p:sldId id="297" r:id="rId7"/>
    <p:sldId id="29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63BA5-3BFC-4A82-8883-4B41CD6E25F9}" type="datetimeFigureOut">
              <a:rPr lang="en-GB" smtClean="0"/>
              <a:pPr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EF159-CCBA-4518-91E8-FD6D7DCAEBC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malaria/prevention/#:%7E:text=Malaria%20can%20often%20be%20avoided,and%20using%20a%20mosquito%20net" TargetMode="External"/><Relationship Id="rId2" Type="http://schemas.openxmlformats.org/officeDocument/2006/relationships/hyperlink" Target="https://www.cdc.gov/malaria/about/faq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itn.hms.harvard.edu/flash/2013/1001-bites-the-road-to-a-successful-malaria-vaccin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941168"/>
            <a:ext cx="7772400" cy="38747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MALARIA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008712" cy="406896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8946786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malaria?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disease transmitted by mosquitoes</a:t>
            </a:r>
          </a:p>
          <a:p>
            <a:r>
              <a:rPr lang="en-GB" dirty="0" smtClean="0"/>
              <a:t>It is caused by a single celled parasite called  </a:t>
            </a:r>
            <a:r>
              <a:rPr lang="en-GB" i="1" dirty="0" smtClean="0"/>
              <a:t>Plasmodium.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symptoms?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Chills</a:t>
            </a:r>
          </a:p>
          <a:p>
            <a:r>
              <a:rPr lang="en-GB" dirty="0" smtClean="0"/>
              <a:t>Fever</a:t>
            </a:r>
          </a:p>
          <a:p>
            <a:r>
              <a:rPr lang="en-GB" dirty="0" smtClean="0"/>
              <a:t>Exhausting sweats</a:t>
            </a:r>
          </a:p>
          <a:p>
            <a:r>
              <a:rPr lang="en-GB" dirty="0" smtClean="0"/>
              <a:t>Headache</a:t>
            </a:r>
          </a:p>
          <a:p>
            <a:r>
              <a:rPr lang="en-GB" dirty="0" smtClean="0"/>
              <a:t>Muscle aches</a:t>
            </a:r>
          </a:p>
          <a:p>
            <a:r>
              <a:rPr lang="en-GB" dirty="0" smtClean="0"/>
              <a:t>Tiredness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Particularly at risk are: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Infants</a:t>
            </a:r>
          </a:p>
          <a:p>
            <a:r>
              <a:rPr lang="en-GB" dirty="0" smtClean="0"/>
              <a:t>Children under 5</a:t>
            </a:r>
          </a:p>
          <a:p>
            <a:r>
              <a:rPr lang="en-GB" dirty="0" smtClean="0"/>
              <a:t>Pregnant women</a:t>
            </a:r>
          </a:p>
          <a:p>
            <a:r>
              <a:rPr lang="en-GB" dirty="0" smtClean="0"/>
              <a:t>Those who are HIV positive</a:t>
            </a:r>
          </a:p>
          <a:p>
            <a:pPr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Life Cycle of </a:t>
            </a:r>
            <a:r>
              <a:rPr lang="en-GB" i="1" dirty="0" smtClean="0"/>
              <a:t>Plasmodium</a:t>
            </a:r>
            <a:endParaRPr lang="en-GB" dirty="0"/>
          </a:p>
        </p:txBody>
      </p:sp>
      <p:pic>
        <p:nvPicPr>
          <p:cNvPr id="4" name="il_fi" descr="http://www.nature.com/nature/journal/v462/n7271/images/462298a-f1.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1810544"/>
            <a:ext cx="66675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PRIMARY PREVENTION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sleeping under a mosquito net reduces cases of malaria by 50%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996952"/>
            <a:ext cx="4876800" cy="3114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en-US" sz="1800" dirty="0"/>
              <a:t>CDC. (</a:t>
            </a:r>
            <a:r>
              <a:rPr lang="en-US" sz="1800" dirty="0" err="1"/>
              <a:t>n.d.</a:t>
            </a:r>
            <a:r>
              <a:rPr lang="en-US" sz="1800" dirty="0"/>
              <a:t>). CDC - Malaria - About Malaria - FAQs. </a:t>
            </a:r>
            <a:r>
              <a:rPr lang="en-US" sz="1800" dirty="0" err="1" smtClean="0"/>
              <a:t>Cdc.Gov</a:t>
            </a:r>
            <a:r>
              <a:rPr lang="en-US" sz="1800" dirty="0" smtClean="0"/>
              <a:t>. </a:t>
            </a:r>
            <a:r>
              <a:rPr lang="en-US" sz="1800" dirty="0" smtClean="0">
                <a:hlinkClick r:id="rId2"/>
              </a:rPr>
              <a:t>https</a:t>
            </a:r>
            <a:r>
              <a:rPr lang="en-US" sz="1800" dirty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www.cdc.gov/malaria/about/faqs.html</a:t>
            </a:r>
            <a:endParaRPr lang="en-US" sz="1800" dirty="0" smtClean="0"/>
          </a:p>
          <a:p>
            <a:r>
              <a:rPr lang="en-US" sz="1800" dirty="0"/>
              <a:t>NHS website. (2018, August 24). Prevention. </a:t>
            </a:r>
            <a:r>
              <a:rPr lang="en-US" sz="1800" dirty="0" err="1"/>
              <a:t>Nhs.Uk</a:t>
            </a:r>
            <a:r>
              <a:rPr lang="en-US" sz="1800" dirty="0"/>
              <a:t>. </a:t>
            </a:r>
            <a:r>
              <a:rPr lang="en-US" sz="1800" dirty="0">
                <a:hlinkClick r:id="rId3"/>
              </a:rPr>
              <a:t>https://www.nhs.uk/conditions/malaria/prevention/#:%7E:text=Malaria%20can%20often%20be%20avoided,and%20using%20a%20mosquito%20net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Schafer, J. (2013, September 16). 1001 Bites: The road to a successful malaria vaccine. Science in the News. </a:t>
            </a:r>
            <a:r>
              <a:rPr lang="en-US" sz="1800" dirty="0">
                <a:hlinkClick r:id="rId4"/>
              </a:rPr>
              <a:t>https://sitn.hms.harvard.edu/flash/2013/1001-bites-the-road-to-a-successful-malaria-vaccine</a:t>
            </a:r>
            <a:r>
              <a:rPr lang="en-US" sz="1800" dirty="0" smtClean="0">
                <a:hlinkClick r:id="rId4"/>
              </a:rPr>
              <a:t>/</a:t>
            </a:r>
            <a:endParaRPr lang="en-US" sz="1800" dirty="0" smtClean="0"/>
          </a:p>
          <a:p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3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137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MALARIA</vt:lpstr>
      <vt:lpstr>What is malaria?</vt:lpstr>
      <vt:lpstr>What are the symptoms?</vt:lpstr>
      <vt:lpstr>Particularly at risk are:</vt:lpstr>
      <vt:lpstr>Life Cycle of Plasmodium</vt:lpstr>
      <vt:lpstr>PRIMARY PREVENTION</vt:lpstr>
      <vt:lpstr>Citation</vt:lpstr>
    </vt:vector>
  </TitlesOfParts>
  <Company>Huddersfield Grammar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BNemyria</dc:creator>
  <cp:lastModifiedBy>VINNY</cp:lastModifiedBy>
  <cp:revision>20</cp:revision>
  <dcterms:created xsi:type="dcterms:W3CDTF">2014-03-18T20:17:56Z</dcterms:created>
  <dcterms:modified xsi:type="dcterms:W3CDTF">2021-04-07T19:29:59Z</dcterms:modified>
</cp:coreProperties>
</file>